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4"/>
  </p:sldMasterIdLst>
  <p:notesMasterIdLst>
    <p:notesMasterId r:id="rId12"/>
  </p:notesMasterIdLst>
  <p:handoutMasterIdLst>
    <p:handoutMasterId r:id="rId13"/>
  </p:handout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FEF"/>
    <a:srgbClr val="FDFF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8861" autoAdjust="0"/>
    <p:restoredTop sz="91633" autoAdjust="0"/>
  </p:normalViewPr>
  <p:slideViewPr>
    <p:cSldViewPr snapToGrid="0" showGuides="1">
      <p:cViewPr varScale="1">
        <p:scale>
          <a:sx n="85" d="100"/>
          <a:sy n="85" d="100"/>
        </p:scale>
        <p:origin x="544" y="5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2684" y="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5AC16DA-FEF7-4953-A553-30BA789A378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40A54D-3E6E-4EB9-85C6-297A91309B0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1110A3-EF20-477B-8719-F098FAE96AD4}" type="datetimeFigureOut">
              <a:rPr lang="en-GB" smtClean="0"/>
              <a:t>27/10/2022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A27ABC-89C9-4013-A4E0-7BE40E4396F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CB7322-A8AF-4F13-AF1D-0F60D377FA2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CBC681-B874-4FFF-820C-2718453B45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9020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FB6D30-44AC-0043-BE0F-715293E2DC37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9F1181-8EE6-9246-A215-BB394E852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356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i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chool or department">
            <a:extLst>
              <a:ext uri="{FF2B5EF4-FFF2-40B4-BE49-F238E27FC236}">
                <a16:creationId xmlns:a16="http://schemas.microsoft.com/office/drawing/2014/main" id="{9A5248B9-C8DE-4EB1-8E8B-18FC3F0985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 sz="3000">
                <a:latin typeface="+mj-lt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School or department</a:t>
            </a:r>
            <a:endParaRPr lang="en-GB" dirty="0"/>
          </a:p>
        </p:txBody>
      </p:sp>
      <p:sp>
        <p:nvSpPr>
          <p:cNvPr id="7" name="Title">
            <a:extLst>
              <a:ext uri="{FF2B5EF4-FFF2-40B4-BE49-F238E27FC236}">
                <a16:creationId xmlns:a16="http://schemas.microsoft.com/office/drawing/2014/main" id="{62E2001E-23F6-455C-9201-6EA51F065A3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01625" y="1419225"/>
            <a:ext cx="6614081" cy="2305050"/>
          </a:xfr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4400" b="1">
                <a:latin typeface="+mj-lt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GB" dirty="0"/>
              <a:t>Main presentation title</a:t>
            </a:r>
          </a:p>
        </p:txBody>
      </p:sp>
      <p:sp>
        <p:nvSpPr>
          <p:cNvPr id="11" name="Slide Number">
            <a:extLst>
              <a:ext uri="{FF2B5EF4-FFF2-40B4-BE49-F238E27FC236}">
                <a16:creationId xmlns:a16="http://schemas.microsoft.com/office/drawing/2014/main" id="{DADF2B56-FDED-4E3D-9E77-947634ADEC2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A7423406-D7A4-46EF-83DD-760666D0DF8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706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ction title"/>
          <p:cNvSpPr>
            <a:spLocks noGrp="1"/>
          </p:cNvSpPr>
          <p:nvPr>
            <p:ph type="title" hasCustomPrompt="1"/>
          </p:nvPr>
        </p:nvSpPr>
        <p:spPr>
          <a:xfrm>
            <a:off x="304800" y="1732278"/>
            <a:ext cx="8534400" cy="1678944"/>
          </a:xfrm>
        </p:spPr>
        <p:txBody>
          <a:bodyPr anchor="ctr" anchorCtr="0"/>
          <a:lstStyle>
            <a:lvl1pPr>
              <a:lnSpc>
                <a:spcPct val="100000"/>
              </a:lnSpc>
              <a:defRPr sz="3400" b="1">
                <a:latin typeface="+mj-lt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5" name="Slide Number">
            <a:extLst>
              <a:ext uri="{FF2B5EF4-FFF2-40B4-BE49-F238E27FC236}">
                <a16:creationId xmlns:a16="http://schemas.microsoft.com/office/drawing/2014/main" id="{9702293B-FE28-40FD-BA54-4D7083E0D0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A7423406-D7A4-46EF-83DD-760666D0DF8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680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slid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 sz="3000">
                <a:latin typeface="+mj-lt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Text slide A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F75E91B-40B2-456E-9BD2-FEA338F9AE1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01625" y="1163638"/>
            <a:ext cx="8518525" cy="349507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/>
              <a:t>Body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38DAB7-684F-4B80-8C10-776FB7181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A7423406-D7A4-46EF-83DD-760666D0DF8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6089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slid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 sz="3000">
                <a:latin typeface="+mj-lt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Text slide B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0811A90-863D-418D-8AE1-A749CCF98ED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01625" y="1163639"/>
            <a:ext cx="4097338" cy="350295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/>
              <a:t>Body text left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9B291EC0-CA7A-4D31-A821-C329F3EF2F9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45037" y="1163638"/>
            <a:ext cx="4097338" cy="350295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/>
              <a:t>Body text right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9E1AF0F5-F8B7-48AF-BA05-02850531394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A7423406-D7A4-46EF-83DD-760666D0DF8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751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image slid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>
            <a:extLst>
              <a:ext uri="{FF2B5EF4-FFF2-40B4-BE49-F238E27FC236}">
                <a16:creationId xmlns:a16="http://schemas.microsoft.com/office/drawing/2014/main" id="{4802AC1E-E884-486D-A1A5-5D286ED23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1625" y="224146"/>
            <a:ext cx="6614080" cy="594000"/>
          </a:xfrm>
        </p:spPr>
        <p:txBody>
          <a:bodyPr/>
          <a:lstStyle>
            <a:lvl1pPr>
              <a:defRPr sz="3000">
                <a:latin typeface="+mj-lt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Text and image slide A</a:t>
            </a:r>
          </a:p>
        </p:txBody>
      </p:sp>
      <p:sp>
        <p:nvSpPr>
          <p:cNvPr id="4" name="Text"/>
          <p:cNvSpPr>
            <a:spLocks noGrp="1"/>
          </p:cNvSpPr>
          <p:nvPr>
            <p:ph type="body" sz="half" idx="2" hasCustomPrompt="1"/>
          </p:nvPr>
        </p:nvSpPr>
        <p:spPr>
          <a:xfrm>
            <a:off x="307975" y="1163810"/>
            <a:ext cx="3192228" cy="3463369"/>
          </a:xfrm>
        </p:spPr>
        <p:txBody>
          <a:bodyPr/>
          <a:lstStyle>
            <a:lvl1pPr marL="0" indent="0">
              <a:buNone/>
              <a:defRPr sz="2400" b="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3" name="Image"/>
          <p:cNvSpPr>
            <a:spLocks noGrp="1"/>
          </p:cNvSpPr>
          <p:nvPr>
            <p:ph idx="1" hasCustomPrompt="1"/>
          </p:nvPr>
        </p:nvSpPr>
        <p:spPr>
          <a:xfrm>
            <a:off x="3852471" y="1163638"/>
            <a:ext cx="4983553" cy="2955925"/>
          </a:xfrm>
        </p:spPr>
        <p:txBody>
          <a:bodyPr/>
          <a:lstStyle>
            <a:lvl1pPr marL="0" indent="0">
              <a:buNone/>
              <a:defRPr sz="2400" b="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 dirty="0"/>
              <a:t>Image</a:t>
            </a:r>
          </a:p>
          <a:p>
            <a:pPr lvl="0"/>
            <a:r>
              <a:rPr lang="en-GB" dirty="0"/>
              <a:t>Add alt text (Right click &gt; ‘Edit Alt Text’)</a:t>
            </a:r>
          </a:p>
        </p:txBody>
      </p:sp>
      <p:sp>
        <p:nvSpPr>
          <p:cNvPr id="2" name="Slide Number">
            <a:extLst>
              <a:ext uri="{FF2B5EF4-FFF2-40B4-BE49-F238E27FC236}">
                <a16:creationId xmlns:a16="http://schemas.microsoft.com/office/drawing/2014/main" id="{5585FA89-C310-4710-A605-F1074F8A89B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A7423406-D7A4-46EF-83DD-760666D0DF8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2987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image slid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">
            <a:extLst>
              <a:ext uri="{FF2B5EF4-FFF2-40B4-BE49-F238E27FC236}">
                <a16:creationId xmlns:a16="http://schemas.microsoft.com/office/drawing/2014/main" id="{4802AC1E-E884-486D-A1A5-5D286ED23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1625" y="224146"/>
            <a:ext cx="6614080" cy="594000"/>
          </a:xfrm>
        </p:spPr>
        <p:txBody>
          <a:bodyPr/>
          <a:lstStyle>
            <a:lvl1pPr>
              <a:lnSpc>
                <a:spcPct val="100000"/>
              </a:lnSpc>
              <a:defRPr sz="3000">
                <a:latin typeface="+mj-lt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Text and image slide B</a:t>
            </a:r>
          </a:p>
        </p:txBody>
      </p:sp>
      <p:sp>
        <p:nvSpPr>
          <p:cNvPr id="3" name="Image"/>
          <p:cNvSpPr>
            <a:spLocks noGrp="1"/>
          </p:cNvSpPr>
          <p:nvPr>
            <p:ph idx="1" hasCustomPrompt="1"/>
          </p:nvPr>
        </p:nvSpPr>
        <p:spPr>
          <a:xfrm>
            <a:off x="1416569" y="1060547"/>
            <a:ext cx="6310859" cy="2928129"/>
          </a:xfrm>
        </p:spPr>
        <p:txBody>
          <a:bodyPr/>
          <a:lstStyle>
            <a:lvl1pPr marL="0" indent="0">
              <a:buNone/>
              <a:defRPr sz="2400" b="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 dirty="0"/>
              <a:t>Image</a:t>
            </a:r>
          </a:p>
          <a:p>
            <a:pPr lvl="0"/>
            <a:r>
              <a:rPr lang="en-GB" dirty="0"/>
              <a:t>Add alt text (Right click, select ‘Edit Alt Text’)</a:t>
            </a:r>
          </a:p>
        </p:txBody>
      </p:sp>
      <p:sp>
        <p:nvSpPr>
          <p:cNvPr id="4" name="Text"/>
          <p:cNvSpPr>
            <a:spLocks noGrp="1"/>
          </p:cNvSpPr>
          <p:nvPr>
            <p:ph type="body" sz="half" idx="2" hasCustomPrompt="1"/>
          </p:nvPr>
        </p:nvSpPr>
        <p:spPr>
          <a:xfrm>
            <a:off x="2996404" y="4110199"/>
            <a:ext cx="3151188" cy="594000"/>
          </a:xfrm>
        </p:spPr>
        <p:txBody>
          <a:bodyPr/>
          <a:lstStyle>
            <a:lvl1pPr marL="0" indent="0">
              <a:buNone/>
              <a:defRPr sz="2400" b="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2" name="Slide Number">
            <a:extLst>
              <a:ext uri="{FF2B5EF4-FFF2-40B4-BE49-F238E27FC236}">
                <a16:creationId xmlns:a16="http://schemas.microsoft.com/office/drawing/2014/main" id="{9EA8E52D-71B1-498E-B91F-3EAC11343A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A7423406-D7A4-46EF-83DD-760666D0DF8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1180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l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 sz="3000">
                <a:latin typeface="+mj-lt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Plain slide A</a:t>
            </a: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3D6B8F89-221D-48AA-BE0D-7317DEB216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A7423406-D7A4-46EF-83DD-760666D0DF8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7135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F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301625" y="224146"/>
            <a:ext cx="6614080" cy="594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43" name="University of Leeds logo">
            <a:extLst>
              <a:ext uri="{FF2B5EF4-FFF2-40B4-BE49-F238E27FC236}">
                <a16:creationId xmlns:a16="http://schemas.microsoft.com/office/drawing/2014/main" id="{C914EEC3-4367-46FC-A690-239B9709AA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94894" y="203575"/>
            <a:ext cx="1732253" cy="494506"/>
          </a:xfrm>
          <a:prstGeom prst="rect">
            <a:avLst/>
          </a:prstGeom>
        </p:spPr>
      </p:pic>
      <p:cxnSp>
        <p:nvCxnSpPr>
          <p:cNvPr id="42" name="Line">
            <a:extLst>
              <a:ext uri="{FF2B5EF4-FFF2-40B4-BE49-F238E27FC236}">
                <a16:creationId xmlns:a16="http://schemas.microsoft.com/office/drawing/2014/main" id="{9284160D-5016-48C1-942A-D1CD71F0C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01625" y="906016"/>
            <a:ext cx="8518847" cy="0"/>
          </a:xfrm>
          <a:prstGeom prst="line">
            <a:avLst/>
          </a:prstGeom>
          <a:ln w="190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Body text"/>
          <p:cNvSpPr>
            <a:spLocks noGrp="1"/>
          </p:cNvSpPr>
          <p:nvPr>
            <p:ph type="body" idx="1"/>
          </p:nvPr>
        </p:nvSpPr>
        <p:spPr>
          <a:xfrm>
            <a:off x="301625" y="1163638"/>
            <a:ext cx="8518525" cy="29559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E82D3FD9-59F6-4178-BBDE-833318254D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82035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Slide </a:t>
            </a:r>
            <a:fld id="{A7423406-D7A4-46EF-83DD-760666D0DF8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682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</p:sldLayoutIdLst>
  <p:hf hdr="0" ftr="0" dt="0"/>
  <p:txStyles>
    <p:titleStyle>
      <a:lvl1pPr algn="l" defTabSz="685800" rtl="0" eaLnBrk="1" latinLnBrk="0" hangingPunct="1">
        <a:lnSpc>
          <a:spcPct val="100000"/>
        </a:lnSpc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Times New Roman" panose="02020603050405020304" pitchFamily="18" charset="0"/>
        </a:defRPr>
      </a:lvl1pPr>
    </p:titleStyle>
    <p:bodyStyle>
      <a:lvl1pPr marL="360363" indent="-360363" algn="l" defTabSz="685800" rtl="0" eaLnBrk="1" latinLnBrk="0" hangingPunct="1">
        <a:lnSpc>
          <a:spcPct val="150000"/>
        </a:lnSpc>
        <a:spcBef>
          <a:spcPts val="0"/>
        </a:spcBef>
        <a:spcAft>
          <a:spcPts val="225"/>
        </a:spcAft>
        <a:buFont typeface="Arial" panose="020B0604020202020204" pitchFamily="34" charset="0"/>
        <a:buChar char="•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539750" indent="-358775" algn="l" defTabSz="685800" rtl="0" eaLnBrk="1" latinLnBrk="0" hangingPunct="1">
        <a:lnSpc>
          <a:spcPct val="150000"/>
        </a:lnSpc>
        <a:spcBef>
          <a:spcPts val="0"/>
        </a:spcBef>
        <a:spcAft>
          <a:spcPts val="225"/>
        </a:spcAft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19138" indent="-357188" algn="l" defTabSz="685800" rtl="0" eaLnBrk="1" latinLnBrk="0" hangingPunct="1">
        <a:lnSpc>
          <a:spcPct val="150000"/>
        </a:lnSpc>
        <a:spcBef>
          <a:spcPts val="0"/>
        </a:spcBef>
        <a:spcAft>
          <a:spcPts val="225"/>
        </a:spcAft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357188" algn="l" defTabSz="685800" rtl="0" eaLnBrk="1" latinLnBrk="0" hangingPunct="1">
        <a:lnSpc>
          <a:spcPct val="150000"/>
        </a:lnSpc>
        <a:spcBef>
          <a:spcPts val="0"/>
        </a:spcBef>
        <a:spcAft>
          <a:spcPts val="225"/>
        </a:spcAft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079500" indent="-366713" algn="l" defTabSz="685800" rtl="0" eaLnBrk="1" latinLnBrk="0" hangingPunct="1">
        <a:lnSpc>
          <a:spcPct val="150000"/>
        </a:lnSpc>
        <a:spcBef>
          <a:spcPts val="0"/>
        </a:spcBef>
        <a:spcAft>
          <a:spcPts val="225"/>
        </a:spcAft>
        <a:buFont typeface="Wingdings" panose="05000000000000000000" pitchFamily="2" charset="2"/>
        <a:buChar char="§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6" orient="horz" pos="733">
          <p15:clr>
            <a:srgbClr val="F26B43"/>
          </p15:clr>
        </p15:guide>
        <p15:guide id="27" pos="5556">
          <p15:clr>
            <a:srgbClr val="F26B43"/>
          </p15:clr>
        </p15:guide>
        <p15:guide id="28" orient="horz" pos="475">
          <p15:clr>
            <a:srgbClr val="F26B43"/>
          </p15:clr>
        </p15:guide>
        <p15:guide id="29" orient="horz" pos="2595">
          <p15:clr>
            <a:srgbClr val="F26B43"/>
          </p15:clr>
        </p15:guide>
        <p15:guide id="30" pos="2794">
          <p15:clr>
            <a:srgbClr val="F26B43"/>
          </p15:clr>
        </p15:guide>
        <p15:guide id="31" pos="2925">
          <p15:clr>
            <a:srgbClr val="F26B43"/>
          </p15:clr>
        </p15:guide>
        <p15:guide id="32" pos="190">
          <p15:clr>
            <a:srgbClr val="F26B43"/>
          </p15:clr>
        </p15:guide>
        <p15:guide id="33" orient="horz" pos="292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03047-6870-4354-8898-77E7D7CBD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CB12C4-CDDE-445E-936C-CEBF8CE8DB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E963F5-E4B8-4E98-BF97-50886EDE154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GB"/>
              <a:t>Slide </a:t>
            </a:r>
            <a:fld id="{A7423406-D7A4-46EF-83DD-760666D0DF80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4201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7750D-73C8-4DF5-A064-A1DCE71EC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8DD353B-DBA0-4C2F-A626-76755F5C5D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  <a:fld id="{A7423406-D7A4-46EF-83DD-760666D0DF80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4503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53CAA-ED39-420D-84E5-74C3ED846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852C1D-C690-4E75-AA00-389CD6474BF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B128BF-7F19-4C92-8A16-87BCBA751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A7423406-D7A4-46EF-83DD-760666D0DF80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4189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C71E9-C43F-47E0-B1E7-CB499AA19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B13700-D110-4DF7-9181-19F4236001E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8C645D-E5FB-4ECD-9F59-367107BBD61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3933A4-F6E0-4328-8F99-621D3D422646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en-GB"/>
              <a:t>Slide </a:t>
            </a:r>
            <a:fld id="{A7423406-D7A4-46EF-83DD-760666D0DF80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8082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544E3-5F6D-49B3-8E78-8520FCDB4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3C2391-E3B8-47E9-AC21-54F10F027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280506-D13B-4025-97A9-AFA217D62E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10FA7A-51E1-4581-BB0C-077AD51E2F2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Slide </a:t>
            </a:r>
            <a:fld id="{A7423406-D7A4-46EF-83DD-760666D0DF80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690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B97DC-23F4-475D-8AB9-0516F6060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75F293-8E36-4A1C-98C9-654B865280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CC933A-8452-4DF7-97AE-171DF400E8C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2EE93A-DCCE-44B1-8144-761DA45E63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Slide </a:t>
            </a:r>
            <a:fld id="{A7423406-D7A4-46EF-83DD-760666D0DF80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595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C8D31-09D8-46A9-A4F5-B5A619D0C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E3739FD-4C8F-41A4-B091-EE84AA477FF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Slide </a:t>
            </a:r>
            <a:fld id="{A7423406-D7A4-46EF-83DD-760666D0DF80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9412435"/>
      </p:ext>
    </p:extLst>
  </p:cSld>
  <p:clrMapOvr>
    <a:masterClrMapping/>
  </p:clrMapOvr>
</p:sld>
</file>

<file path=ppt/theme/theme1.xml><?xml version="1.0" encoding="utf-8"?>
<a:theme xmlns:a="http://schemas.openxmlformats.org/drawingml/2006/main" name="UoL Accessible v0.2">
  <a:themeElements>
    <a:clrScheme name="Leeds">
      <a:dk1>
        <a:srgbClr val="212529"/>
      </a:dk1>
      <a:lt1>
        <a:sysClr val="window" lastClr="FFFFFF"/>
      </a:lt1>
      <a:dk2>
        <a:srgbClr val="44546A"/>
      </a:dk2>
      <a:lt2>
        <a:srgbClr val="E7E6E6"/>
      </a:lt2>
      <a:accent1>
        <a:srgbClr val="C70000"/>
      </a:accent1>
      <a:accent2>
        <a:srgbClr val="0A0202"/>
      </a:accent2>
      <a:accent3>
        <a:srgbClr val="DEDEDE"/>
      </a:accent3>
      <a:accent4>
        <a:srgbClr val="E76F16"/>
      </a:accent4>
      <a:accent5>
        <a:srgbClr val="3A9018"/>
      </a:accent5>
      <a:accent6>
        <a:srgbClr val="1993BD"/>
      </a:accent6>
      <a:hlink>
        <a:srgbClr val="910000"/>
      </a:hlink>
      <a:folHlink>
        <a:srgbClr val="57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UoL Accessible v0.2" id="{7B91008A-295C-410B-802F-AF364C016383}" vid="{EE031E2C-6B34-475C-82F9-D9BC17FEBF0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20709410CE2B4FB37B35BD7EC7D68A" ma:contentTypeVersion="2" ma:contentTypeDescription="Create a new document." ma:contentTypeScope="" ma:versionID="2f9c844e2267f447fa4d8712f75e5e57">
  <xsd:schema xmlns:xsd="http://www.w3.org/2001/XMLSchema" xmlns:xs="http://www.w3.org/2001/XMLSchema" xmlns:p="http://schemas.microsoft.com/office/2006/metadata/properties" xmlns:ns2="33705a2f-f392-480e-8e54-ffdfbd2982ea" targetNamespace="http://schemas.microsoft.com/office/2006/metadata/properties" ma:root="true" ma:fieldsID="d09b8d08df0210c778cf0b10fa287b9a" ns2:_="">
    <xsd:import namespace="33705a2f-f392-480e-8e54-ffdfbd2982e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705a2f-f392-480e-8e54-ffdfbd2982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4DC5524-40AA-4143-9587-C5813162E5E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6CFE534-0EEB-47E3-BB02-1F2269A377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705a2f-f392-480e-8e54-ffdfbd2982e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0EF0384-0CD4-4A6C-9DED-86C5FB14C64A}">
  <ds:schemaRefs>
    <ds:schemaRef ds:uri="http://schemas.microsoft.com/office/infopath/2007/PartnerControls"/>
    <ds:schemaRef ds:uri="http://schemas.microsoft.com/office/2006/documentManagement/types"/>
    <ds:schemaRef ds:uri="33705a2f-f392-480e-8e54-ffdfbd2982ea"/>
    <ds:schemaRef ds:uri="http://schemas.microsoft.com/office/2006/metadata/properties"/>
    <ds:schemaRef ds:uri="http://purl.org/dc/dcmitype/"/>
    <ds:schemaRef ds:uri="http://purl.org/dc/elements/1.1/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6971</TotalTime>
  <Words>14</Words>
  <Application>Microsoft Office PowerPoint</Application>
  <PresentationFormat>On-screen Show (16:9)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Courier New</vt:lpstr>
      <vt:lpstr>Wingdings</vt:lpstr>
      <vt:lpstr>UoL Accessible v0.2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accessible web content</dc:title>
  <dc:creator>Peter Wilson</dc:creator>
  <cp:lastModifiedBy>Richard Cartey</cp:lastModifiedBy>
  <cp:revision>237</cp:revision>
  <dcterms:created xsi:type="dcterms:W3CDTF">2017-11-14T11:10:02Z</dcterms:created>
  <dcterms:modified xsi:type="dcterms:W3CDTF">2022-10-27T11:32:07Z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0x010100DD20709410CE2B4FB37B35BD7EC7D68A</vt:lpwstr>
  </property>
</Properties>
</file>